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10" r:id="rId2"/>
    <p:sldMasterId id="2147483727" r:id="rId3"/>
  </p:sldMasterIdLst>
  <p:notesMasterIdLst>
    <p:notesMasterId r:id="rId28"/>
  </p:notesMasterIdLst>
  <p:sldIdLst>
    <p:sldId id="402" r:id="rId4"/>
    <p:sldId id="381" r:id="rId5"/>
    <p:sldId id="331" r:id="rId6"/>
    <p:sldId id="389" r:id="rId7"/>
    <p:sldId id="410" r:id="rId8"/>
    <p:sldId id="406" r:id="rId9"/>
    <p:sldId id="414" r:id="rId10"/>
    <p:sldId id="407" r:id="rId11"/>
    <p:sldId id="335" r:id="rId12"/>
    <p:sldId id="339" r:id="rId13"/>
    <p:sldId id="384" r:id="rId14"/>
    <p:sldId id="385" r:id="rId15"/>
    <p:sldId id="386" r:id="rId16"/>
    <p:sldId id="387" r:id="rId17"/>
    <p:sldId id="400" r:id="rId18"/>
    <p:sldId id="424" r:id="rId19"/>
    <p:sldId id="383" r:id="rId20"/>
    <p:sldId id="390" r:id="rId21"/>
    <p:sldId id="419" r:id="rId22"/>
    <p:sldId id="417" r:id="rId23"/>
    <p:sldId id="422" r:id="rId24"/>
    <p:sldId id="421" r:id="rId25"/>
    <p:sldId id="420" r:id="rId26"/>
    <p:sldId id="39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83" d="100"/>
          <a:sy n="83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8C4-3021-45A9-85D2-628DC12D32F5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9089-83BA-4111-9C41-2F8CDE0B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7F94-C6EB-4526-9320-7B2A01D94DD0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E7D1-5FBB-45DC-9FEC-184768B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ABA3-F459-420C-881A-994BED91778C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0DB-011E-4D86-9167-4AE6B5CA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92-2E5D-43E0-97E5-4A53D321AFA4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89E-1F24-4592-9793-90196D1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F2B-65FB-42E7-B64B-4A87ED0AF70A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9DCA-1617-48B5-814E-09DCE044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B082-8478-491E-B860-E71169E2E3C8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C56A-68A2-4A7D-8AFD-E85A703C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704B-71A9-4C85-9047-80AABF6437DC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083F-A580-4E8F-89A0-6962E316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B305-CE6F-494F-AEDE-1731EF8C2283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4D2-3CE3-4351-AAD3-54E0D42F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A33E-2A72-4BF2-B3CB-117A5C378B55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A4B2-4EDF-4DCD-82D6-BE1B9B18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2D65-1ED6-4779-96A3-3739FD91B6F5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932C-B222-48AD-8E1B-2EA94A73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836-D659-414D-A1E7-2EADFAFB24D0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2142-B6B5-49B2-9804-13A1C937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EED-21E3-4A9F-A4B4-DD8793C66127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9610-502E-4C6A-85B1-073A8521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A36-8D99-49F1-9530-E6141D5CFA90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E659-9A19-41FF-BA93-52106807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4A6-77BB-436C-AF1A-C2B379810F8E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3BB7-019E-4F5B-8FC3-E9154239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58A0-68AB-411A-95DC-2F3A17256309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F4E-8E72-405C-84E3-81A4599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923D-3FEF-4BF6-9018-B6783D593E2A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10AA-07CC-462A-97B2-5CE334D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2A306D-5FB1-4D0E-B36A-B323A4B9B402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910343A-BD49-452B-8065-2855612B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13.03.25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omarovo.educhr.r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19063"/>
            <a:ext cx="7750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</a:t>
            </a:r>
            <a:r>
              <a:rPr lang="ru-RU" sz="1600" b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с.п.Комарова</a:t>
            </a:r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паспорт одного из родителей (законных представителей) с отметкой о регистрации по месту жительства;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СНИЛС, ИНН ребёнка </a:t>
            </a:r>
          </a:p>
          <a:p>
            <a:pPr indent="114300">
              <a:buFont typeface="Wingdings" pitchFamily="2" charset="2"/>
              <a:buChar char="ü"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1042988" y="692150"/>
            <a:ext cx="7777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Конфликтная  комиссия </a:t>
            </a:r>
          </a:p>
        </p:txBody>
      </p:sp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827088" y="2924175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  <a:endParaRPr lang="ru-RU" sz="2800">
              <a:solidFill>
                <a:srgbClr val="000000"/>
              </a:solidFill>
              <a:latin typeface="Times New Roman" pitchFamily="18" charset="0"/>
              <a:ea typeface="MS Mincho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продлённого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дня (ГПД)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400" b="1" kern="0" cap="all" dirty="0" smtClean="0">
              <a:solidFill>
                <a:srgbClr val="9A2F1A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учителя-логопеды;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школы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0000FF"/>
                </a:solidFill>
                <a:latin typeface="Times New Roman"/>
                <a:ea typeface="Arial Unicode MS"/>
                <a:cs typeface="Times New Roman"/>
                <a:hlinkClick r:id="rId3"/>
              </a:rPr>
              <a:t>https://komarovo.educhr.ru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</a:t>
            </a:r>
            <a:r>
              <a:rPr lang="ru-RU" sz="24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    </a:t>
            </a:r>
            <a:r>
              <a:rPr lang="ru-RU" sz="2400" b="1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Прямоугольник 8"/>
          <p:cNvSpPr>
            <a:spLocks noChangeArrowheads="1"/>
          </p:cNvSpPr>
          <p:nvPr/>
        </p:nvSpPr>
        <p:spPr bwMode="auto">
          <a:xfrm>
            <a:off x="919163" y="3627438"/>
            <a:ext cx="7974012" cy="1015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название населённого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пункта: с. п. Комарово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название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улицы, номер дома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: улица Строительная, дом 50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317500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  МБОУ школа №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Прямоугольник 1"/>
          <p:cNvSpPr>
            <a:spLocks noChangeArrowheads="1"/>
          </p:cNvSpPr>
          <p:nvPr/>
        </p:nvSpPr>
        <p:spPr bwMode="auto">
          <a:xfrm>
            <a:off x="942147" y="4927868"/>
            <a:ext cx="8029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Постановление Администрации Надтеречного р-на города от 20.07.2022г № 66 </a:t>
            </a: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«О закреплении 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территории сельских поселений Надтеречного муниципального района за </a:t>
            </a: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образовательными организациями для </a:t>
            </a:r>
            <a:r>
              <a:rPr lang="ru-RU" sz="1600" dirty="0" smtClean="0">
                <a:solidFill>
                  <a:srgbClr val="0070C0"/>
                </a:solidFill>
                <a:latin typeface="Sylfaen" pitchFamily="18" charset="0"/>
              </a:rPr>
              <a:t>обучения граждан по основным общеобразовательным программам начального общего, основного общего и среднего общего образования»</a:t>
            </a:r>
            <a:endParaRPr lang="ru-RU" sz="1600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980728"/>
            <a:ext cx="7161213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- 30 июня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2026)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территории.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1262</Words>
  <Application>Microsoft Office PowerPoint</Application>
  <PresentationFormat>Экран (4:3)</PresentationFormat>
  <Paragraphs>188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SimSun</vt:lpstr>
      <vt:lpstr>SimSun-ExtB</vt:lpstr>
      <vt:lpstr>Arial</vt:lpstr>
      <vt:lpstr>Arial Unicode MS</vt:lpstr>
      <vt:lpstr>ArialMT</vt:lpstr>
      <vt:lpstr>Calibri</vt:lpstr>
      <vt:lpstr>Candara</vt:lpstr>
      <vt:lpstr>Century Gothic</vt:lpstr>
      <vt:lpstr>MS Mincho</vt:lpstr>
      <vt:lpstr>Sylfaen</vt:lpstr>
      <vt:lpstr>Times New Roman</vt:lpstr>
      <vt:lpstr>Wingdings</vt:lpstr>
      <vt:lpstr>Wingdings 3</vt:lpstr>
      <vt:lpstr>Легкий дым</vt:lpstr>
      <vt:lpstr>1_Легкий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Особенности подачи   электронного заявления через МФЦ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Обновлённые стандарты ФГОС 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  НАШЕЙ   ШКОЛЫ,   НА   КОТОРОМ   ВЫ  НАЙДЁТЕ   ВСЮ    ИНТЕРЕСУЮЩУЮ  ВАС ИНФОРМАЦИЮ :   адрес сайта школы  https://komarovo.educhr.ru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2025-03-13T06:36:51Z</dcterms:modified>
</cp:coreProperties>
</file>